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1"/>
  </p:notesMasterIdLst>
  <p:sldIdLst>
    <p:sldId id="257" r:id="rId5"/>
    <p:sldId id="340" r:id="rId6"/>
    <p:sldId id="378" r:id="rId7"/>
    <p:sldId id="379" r:id="rId8"/>
    <p:sldId id="380" r:id="rId9"/>
    <p:sldId id="38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8" autoAdjust="0"/>
    <p:restoredTop sz="93469" autoAdjust="0"/>
  </p:normalViewPr>
  <p:slideViewPr>
    <p:cSldViewPr snapToGrid="0">
      <p:cViewPr varScale="1">
        <p:scale>
          <a:sx n="78" d="100"/>
          <a:sy n="78" d="100"/>
        </p:scale>
        <p:origin x="168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gif>
</file>

<file path=ppt/media/image5.gif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54056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2568057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616018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48735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738574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464903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684258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702226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050937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80258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11126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678928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57617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976108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01670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642162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4/4/24</a:t>
            </a:fld>
            <a:endParaRPr lang="en-P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942785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000" b="1" dirty="0"/>
              <a:t>Introduction </a:t>
            </a:r>
            <a:r>
              <a:rPr lang="en-US" sz="5000" b="1"/>
              <a:t>to TensorFlow 2.0</a:t>
            </a:r>
            <a:endParaRPr lang="en-PH" sz="50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7506"/>
            <a:ext cx="9144000" cy="1655762"/>
          </a:xfrm>
        </p:spPr>
        <p:txBody>
          <a:bodyPr>
            <a:normAutofit fontScale="92500" lnSpcReduction="20000"/>
          </a:bodyPr>
          <a:lstStyle/>
          <a:p>
            <a:pPr algn="l"/>
            <a:endParaRPr lang="en-PH" sz="2000" dirty="0"/>
          </a:p>
          <a:p>
            <a:pPr algn="l"/>
            <a:r>
              <a:rPr lang="en-PH" sz="2000" b="1" dirty="0"/>
              <a:t>Presented by:</a:t>
            </a:r>
          </a:p>
          <a:p>
            <a:pPr algn="l"/>
            <a:r>
              <a:rPr lang="en-PH" sz="2000" dirty="0"/>
              <a:t>Elizer Ponio Jr.</a:t>
            </a:r>
          </a:p>
          <a:p>
            <a:pPr algn="l"/>
            <a:r>
              <a:rPr lang="en-PH" sz="2000" dirty="0"/>
              <a:t>Department of Computer Science</a:t>
            </a:r>
          </a:p>
          <a:p>
            <a:pPr algn="l"/>
            <a:r>
              <a:rPr lang="en-PH" sz="2000" dirty="0"/>
              <a:t>College of Computing and Information Technologies</a:t>
            </a:r>
          </a:p>
          <a:p>
            <a:pPr algn="l"/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6161" y="359228"/>
            <a:ext cx="9144000" cy="718459"/>
          </a:xfrm>
        </p:spPr>
        <p:txBody>
          <a:bodyPr>
            <a:noAutofit/>
          </a:bodyPr>
          <a:lstStyle/>
          <a:p>
            <a:pPr algn="l"/>
            <a:r>
              <a:rPr lang="en-PH" sz="5000" b="1" dirty="0"/>
              <a:t>Outline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03857-FEFC-374F-1765-AD332A3050E0}"/>
              </a:ext>
            </a:extLst>
          </p:cNvPr>
          <p:cNvSpPr txBox="1">
            <a:spLocks/>
          </p:cNvSpPr>
          <p:nvPr/>
        </p:nvSpPr>
        <p:spPr>
          <a:xfrm>
            <a:off x="511374" y="1054971"/>
            <a:ext cx="11169252" cy="31385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400" dirty="0">
              <a:latin typeface="Calibri (Body)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8F7EF-6382-AC54-6CB3-8FE80E3F5A56}"/>
              </a:ext>
            </a:extLst>
          </p:cNvPr>
          <p:cNvSpPr txBox="1">
            <a:spLocks/>
          </p:cNvSpPr>
          <p:nvPr/>
        </p:nvSpPr>
        <p:spPr>
          <a:xfrm>
            <a:off x="459203" y="1283707"/>
            <a:ext cx="11273589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latin typeface="Calibri Body"/>
              </a:rPr>
              <a:t>What is TensorFlow?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What is a Tensor?</a:t>
            </a:r>
          </a:p>
          <a:p>
            <a:pPr marL="457200" indent="-457200" algn="l">
              <a:buFont typeface="Wingdings" pitchFamily="2" charset="2"/>
              <a:buChar char="Ø"/>
            </a:pPr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marL="457200" indent="-457200" algn="l">
              <a:buFont typeface="Wingdings" pitchFamily="2" charset="2"/>
              <a:buChar char="Ø"/>
            </a:pPr>
            <a:r>
              <a:rPr lang="en-US" sz="29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Body"/>
              </a:rPr>
              <a:t>TensorFlow Architecture</a:t>
            </a: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algn="l"/>
            <a:endParaRPr lang="en-US" sz="2900" b="1" i="0" dirty="0">
              <a:solidFill>
                <a:srgbClr val="252C33"/>
              </a:solidFill>
              <a:effectLst/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  <a:p>
            <a:pPr algn="l"/>
            <a:endParaRPr lang="en-US" sz="2900" b="1" dirty="0">
              <a:solidFill>
                <a:schemeClr val="tx1">
                  <a:lumMod val="50000"/>
                  <a:lumOff val="50000"/>
                </a:schemeClr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3544552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TensorFlow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03857-FEFC-374F-1765-AD332A3050E0}"/>
              </a:ext>
            </a:extLst>
          </p:cNvPr>
          <p:cNvSpPr txBox="1">
            <a:spLocks/>
          </p:cNvSpPr>
          <p:nvPr/>
        </p:nvSpPr>
        <p:spPr>
          <a:xfrm>
            <a:off x="511374" y="1054971"/>
            <a:ext cx="11169252" cy="31385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400" dirty="0">
              <a:latin typeface="Calibri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6A82E6-DFE1-B80E-C3A9-F5436BD9D9FC}"/>
              </a:ext>
            </a:extLst>
          </p:cNvPr>
          <p:cNvSpPr txBox="1"/>
          <p:nvPr/>
        </p:nvSpPr>
        <p:spPr>
          <a:xfrm>
            <a:off x="706782" y="1282258"/>
            <a:ext cx="6070536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PH" sz="2100" b="1" i="0" u="none" strike="noStrike" dirty="0">
                <a:solidFill>
                  <a:srgbClr val="00B050"/>
                </a:solidFill>
                <a:effectLst/>
              </a:rPr>
              <a:t>TensorFlow 2.0 </a:t>
            </a:r>
            <a:r>
              <a:rPr lang="en-PH" sz="2100" b="0" i="0" u="none" strike="noStrike" dirty="0">
                <a:effectLst/>
              </a:rPr>
              <a:t>is a library that provides a comprehensive ecosystem of tools for developers, researchers, and organizations who want to build scalable </a:t>
            </a:r>
            <a:r>
              <a:rPr lang="en-PH" sz="2100" b="1" i="0" u="none" strike="noStrike" dirty="0">
                <a:solidFill>
                  <a:srgbClr val="0070C0"/>
                </a:solidFill>
                <a:effectLst/>
              </a:rPr>
              <a:t>Machine Learning </a:t>
            </a:r>
            <a:r>
              <a:rPr lang="en-PH" sz="2100" b="0" i="0" u="none" strike="noStrike" dirty="0">
                <a:effectLst/>
              </a:rPr>
              <a:t>and </a:t>
            </a:r>
            <a:r>
              <a:rPr lang="en-PH" sz="2100" b="1" i="0" u="none" strike="noStrike" dirty="0">
                <a:solidFill>
                  <a:srgbClr val="0070C0"/>
                </a:solidFill>
                <a:effectLst/>
              </a:rPr>
              <a:t>Deep Learning applications.</a:t>
            </a:r>
          </a:p>
          <a:p>
            <a:pPr algn="l"/>
            <a:endParaRPr lang="en-PH" sz="2100" b="0" i="0" u="none" strike="noStrike" dirty="0">
              <a:effectLst/>
            </a:endParaRPr>
          </a:p>
          <a:p>
            <a:pPr algn="l"/>
            <a:r>
              <a:rPr lang="en-PH" sz="2100" b="0" i="0" u="none" strike="noStrike" dirty="0">
                <a:effectLst/>
              </a:rPr>
              <a:t>TensorFlow is a popular open-source library released in 2015 by the </a:t>
            </a:r>
            <a:r>
              <a:rPr lang="en-PH" sz="2100" b="1" i="0" u="none" strike="noStrike" dirty="0">
                <a:solidFill>
                  <a:srgbClr val="0070C0"/>
                </a:solidFill>
                <a:effectLst/>
              </a:rPr>
              <a:t>Google Brain </a:t>
            </a:r>
            <a:r>
              <a:rPr lang="en-PH" sz="2100" b="0" i="0" u="none" strike="noStrike" dirty="0">
                <a:effectLst/>
              </a:rPr>
              <a:t>team for building </a:t>
            </a:r>
            <a:r>
              <a:rPr lang="en-PH" sz="2100" dirty="0"/>
              <a:t>machine learning </a:t>
            </a:r>
            <a:r>
              <a:rPr lang="en-PH" sz="2100" b="0" i="0" u="none" strike="noStrike" dirty="0">
                <a:effectLst/>
              </a:rPr>
              <a:t>and deep learning models.</a:t>
            </a:r>
          </a:p>
          <a:p>
            <a:pPr algn="l"/>
            <a:endParaRPr lang="en-PH" sz="2100" dirty="0"/>
          </a:p>
          <a:p>
            <a:pPr algn="l"/>
            <a:r>
              <a:rPr lang="en-PH" sz="2100" b="0" i="0" u="none" strike="noStrike" dirty="0">
                <a:effectLst/>
              </a:rPr>
              <a:t>It is based on </a:t>
            </a:r>
            <a:r>
              <a:rPr lang="en-PH" sz="2100" b="1" i="0" u="none" strike="noStrike" dirty="0">
                <a:solidFill>
                  <a:srgbClr val="0070C0"/>
                </a:solidFill>
                <a:effectLst/>
              </a:rPr>
              <a:t>Python programming language </a:t>
            </a:r>
            <a:r>
              <a:rPr lang="en-PH" sz="2100" b="0" i="0" u="none" strike="noStrike" dirty="0">
                <a:effectLst/>
              </a:rPr>
              <a:t>and performs numerical computations using data flow graphs to build models.</a:t>
            </a:r>
          </a:p>
          <a:p>
            <a:endParaRPr lang="en-PH" sz="2100" dirty="0"/>
          </a:p>
        </p:txBody>
      </p:sp>
      <p:pic>
        <p:nvPicPr>
          <p:cNvPr id="7" name="Picture 6" descr="A logo with a triangle and a letter&#10;&#10;Description automatically generated with medium confidence">
            <a:extLst>
              <a:ext uri="{FF2B5EF4-FFF2-40B4-BE49-F238E27FC236}">
                <a16:creationId xmlns:a16="http://schemas.microsoft.com/office/drawing/2014/main" id="{807B102B-4A78-2BED-C7C0-21BD0347D9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018" y="1054971"/>
            <a:ext cx="2577737" cy="2577737"/>
          </a:xfrm>
          <a:prstGeom prst="rect">
            <a:avLst/>
          </a:prstGeom>
        </p:spPr>
      </p:pic>
      <p:pic>
        <p:nvPicPr>
          <p:cNvPr id="11" name="Picture 10" descr="A logo with colorful circles&#10;&#10;Description automatically generated">
            <a:extLst>
              <a:ext uri="{FF2B5EF4-FFF2-40B4-BE49-F238E27FC236}">
                <a16:creationId xmlns:a16="http://schemas.microsoft.com/office/drawing/2014/main" id="{BF458F70-B1B7-2BFC-F9B6-312A58C799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6131" y="3131024"/>
            <a:ext cx="3719087" cy="279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35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TensorFlow Applications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03857-FEFC-374F-1765-AD332A3050E0}"/>
              </a:ext>
            </a:extLst>
          </p:cNvPr>
          <p:cNvSpPr txBox="1">
            <a:spLocks/>
          </p:cNvSpPr>
          <p:nvPr/>
        </p:nvSpPr>
        <p:spPr>
          <a:xfrm>
            <a:off x="511374" y="1054971"/>
            <a:ext cx="11169252" cy="31385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400" dirty="0">
              <a:latin typeface="Calibri (Body)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419516-19D6-CEA8-8736-CC15A74E73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526" y="1205787"/>
            <a:ext cx="2540000" cy="1905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 descr="A group of colorful circles and dots with different languages&#10;&#10;Description automatically generated with medium confidence">
            <a:extLst>
              <a:ext uri="{FF2B5EF4-FFF2-40B4-BE49-F238E27FC236}">
                <a16:creationId xmlns:a16="http://schemas.microsoft.com/office/drawing/2014/main" id="{C22FBCF6-4A4C-1C87-2A0B-B39E24C77E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091" y="1205787"/>
            <a:ext cx="4850540" cy="204329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D9C82E-3B33-E1D1-131B-98DE5D1D794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860" y="3899342"/>
            <a:ext cx="3175000" cy="1778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 descr="A close-up of a security alarm&#10;&#10;Description automatically generated">
            <a:extLst>
              <a:ext uri="{FF2B5EF4-FFF2-40B4-BE49-F238E27FC236}">
                <a16:creationId xmlns:a16="http://schemas.microsoft.com/office/drawing/2014/main" id="{47AB0A70-1717-A708-DC09-1757E490DD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836" y="3393750"/>
            <a:ext cx="2101091" cy="21010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1D35E4-1DC5-A4F7-48A8-EC7FA8908866}"/>
              </a:ext>
            </a:extLst>
          </p:cNvPr>
          <p:cNvSpPr txBox="1"/>
          <p:nvPr/>
        </p:nvSpPr>
        <p:spPr>
          <a:xfrm>
            <a:off x="1610243" y="3213627"/>
            <a:ext cx="1844829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PH" sz="2100" b="1" dirty="0"/>
              <a:t>Face detection</a:t>
            </a:r>
            <a:endParaRPr lang="en-PH" sz="21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7A0248-3D8B-9AFA-8152-413DFF0FC97C}"/>
              </a:ext>
            </a:extLst>
          </p:cNvPr>
          <p:cNvSpPr txBox="1"/>
          <p:nvPr/>
        </p:nvSpPr>
        <p:spPr>
          <a:xfrm>
            <a:off x="7590146" y="3305822"/>
            <a:ext cx="2454429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PH" sz="2100" b="1" i="0" u="none" strike="noStrike" dirty="0">
                <a:effectLst/>
              </a:rPr>
              <a:t>Machine Translation</a:t>
            </a:r>
            <a:endParaRPr lang="en-PH" sz="21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29C4822-4BA1-E3B7-7210-56EC7BBE1892}"/>
              </a:ext>
            </a:extLst>
          </p:cNvPr>
          <p:cNvSpPr txBox="1"/>
          <p:nvPr/>
        </p:nvSpPr>
        <p:spPr>
          <a:xfrm>
            <a:off x="7756247" y="5724043"/>
            <a:ext cx="212222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PH" sz="2100" b="1" dirty="0"/>
              <a:t>Object detection</a:t>
            </a:r>
            <a:endParaRPr lang="en-PH" sz="21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BBCBF8-C8BE-9BDA-C2CB-948FC9396565}"/>
              </a:ext>
            </a:extLst>
          </p:cNvPr>
          <p:cNvSpPr txBox="1"/>
          <p:nvPr/>
        </p:nvSpPr>
        <p:spPr>
          <a:xfrm>
            <a:off x="1478340" y="5609442"/>
            <a:ext cx="1976732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PH" sz="2100" b="1" dirty="0"/>
              <a:t>Fraud detection</a:t>
            </a:r>
            <a:endParaRPr lang="en-PH" sz="2100" dirty="0"/>
          </a:p>
        </p:txBody>
      </p:sp>
    </p:spTree>
    <p:extLst>
      <p:ext uri="{BB962C8B-B14F-4D97-AF65-F5344CB8AC3E}">
        <p14:creationId xmlns:p14="http://schemas.microsoft.com/office/powerpoint/2010/main" val="2435255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What is a Tensor?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03857-FEFC-374F-1765-AD332A3050E0}"/>
              </a:ext>
            </a:extLst>
          </p:cNvPr>
          <p:cNvSpPr txBox="1">
            <a:spLocks/>
          </p:cNvSpPr>
          <p:nvPr/>
        </p:nvSpPr>
        <p:spPr>
          <a:xfrm>
            <a:off x="511374" y="1375954"/>
            <a:ext cx="11169252" cy="99751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300" dirty="0">
              <a:latin typeface="+mn-lt"/>
            </a:endParaRPr>
          </a:p>
          <a:p>
            <a:pPr algn="l"/>
            <a:r>
              <a:rPr lang="en-PH" sz="2300" dirty="0">
                <a:latin typeface="+mn-lt"/>
              </a:rPr>
              <a:t>TensorFlow is derived from its core component known as a </a:t>
            </a:r>
            <a:r>
              <a:rPr lang="en-PH" sz="2300" b="1" dirty="0">
                <a:solidFill>
                  <a:srgbClr val="00B050"/>
                </a:solidFill>
                <a:latin typeface="+mn-lt"/>
              </a:rPr>
              <a:t>tensor</a:t>
            </a:r>
            <a:r>
              <a:rPr lang="en-PH" sz="2300" dirty="0">
                <a:latin typeface="+mn-lt"/>
              </a:rPr>
              <a:t>. </a:t>
            </a:r>
          </a:p>
          <a:p>
            <a:pPr algn="l"/>
            <a:endParaRPr lang="en-PH" sz="2300" dirty="0">
              <a:latin typeface="+mn-lt"/>
            </a:endParaRPr>
          </a:p>
          <a:p>
            <a:pPr algn="l"/>
            <a:r>
              <a:rPr lang="en-PH" sz="2300" dirty="0">
                <a:latin typeface="+mn-lt"/>
              </a:rPr>
              <a:t>A tensor is actually a vector or a matrix of n-dimensions that represents all types of data.</a:t>
            </a:r>
          </a:p>
        </p:txBody>
      </p:sp>
      <p:pic>
        <p:nvPicPr>
          <p:cNvPr id="3" name="Picture 2" descr="A group of rectangular objects with text&#10;&#10;Description automatically generated with medium confidence">
            <a:extLst>
              <a:ext uri="{FF2B5EF4-FFF2-40B4-BE49-F238E27FC236}">
                <a16:creationId xmlns:a16="http://schemas.microsoft.com/office/drawing/2014/main" id="{61B522E6-A210-C05C-7E96-E9EAAF956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782" y="2898524"/>
            <a:ext cx="7486436" cy="283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818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US" b="1" dirty="0">
                <a:solidFill>
                  <a:schemeClr val="tx1"/>
                </a:solidFill>
              </a:rPr>
              <a:t>CCINSYSL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FC0FD6B-4817-4999-6E57-104507E162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36512"/>
            <a:ext cx="9144000" cy="718459"/>
          </a:xfrm>
        </p:spPr>
        <p:txBody>
          <a:bodyPr>
            <a:noAutofit/>
          </a:bodyPr>
          <a:lstStyle/>
          <a:p>
            <a:r>
              <a:rPr lang="en-PH" sz="5000" b="1" dirty="0"/>
              <a:t>TensorFlow Architecture</a:t>
            </a:r>
          </a:p>
        </p:txBody>
      </p:sp>
      <p:pic>
        <p:nvPicPr>
          <p:cNvPr id="7" name="Picture 6" descr="A diagram of a diagram&#10;&#10;Description automatically generated">
            <a:extLst>
              <a:ext uri="{FF2B5EF4-FFF2-40B4-BE49-F238E27FC236}">
                <a16:creationId xmlns:a16="http://schemas.microsoft.com/office/drawing/2014/main" id="{1BA43F0F-3C92-539B-E917-2C449C986E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733" y="1404791"/>
            <a:ext cx="9370533" cy="438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817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88BDCA587B344BBA6CB1A93FAE6998" ma:contentTypeVersion="2" ma:contentTypeDescription="Create a new document." ma:contentTypeScope="" ma:versionID="7a8e4b6720badb2566a0cfeddfaf2856">
  <xsd:schema xmlns:xsd="http://www.w3.org/2001/XMLSchema" xmlns:xs="http://www.w3.org/2001/XMLSchema" xmlns:p="http://schemas.microsoft.com/office/2006/metadata/properties" xmlns:ns2="ba111d12-426d-4af0-bcb6-460e36974645" targetNamespace="http://schemas.microsoft.com/office/2006/metadata/properties" ma:root="true" ma:fieldsID="989b05398519136c88ba0a8d54e3c3da" ns2:_="">
    <xsd:import namespace="ba111d12-426d-4af0-bcb6-460e369746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111d12-426d-4af0-bcb6-460e369746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ACF14CA-9E7F-410C-99DF-E0FAFDE78C1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C1A3F1B-CE3A-47AB-9F84-47E78646797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622FF19-6ECD-4B79-A412-9430824D2B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111d12-426d-4af0-bcb6-460e369746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3735</TotalTime>
  <Words>166</Words>
  <Application>Microsoft Macintosh PowerPoint</Application>
  <PresentationFormat>Widescreen</PresentationFormat>
  <Paragraphs>45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(Body)</vt:lpstr>
      <vt:lpstr>Calibri Body</vt:lpstr>
      <vt:lpstr>Calibri Light</vt:lpstr>
      <vt:lpstr>Wingdings</vt:lpstr>
      <vt:lpstr>Office Theme</vt:lpstr>
      <vt:lpstr>Introduction to TensorFlow 2.0</vt:lpstr>
      <vt:lpstr>Outline</vt:lpstr>
      <vt:lpstr>TensorFlow</vt:lpstr>
      <vt:lpstr>TensorFlow Applications</vt:lpstr>
      <vt:lpstr>What is a Tensor?</vt:lpstr>
      <vt:lpstr>TensorFlow 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Elizer Jr. D. Ponio</cp:lastModifiedBy>
  <cp:revision>621</cp:revision>
  <dcterms:created xsi:type="dcterms:W3CDTF">2022-05-11T03:47:05Z</dcterms:created>
  <dcterms:modified xsi:type="dcterms:W3CDTF">2024-04-04T05:28:20Z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0x0101007188BDCA587B344BBA6CB1A93FAE6998</vt:lpwstr>
  </property>
</Properties>
</file>

<file path=docProps/thumbnail.jpeg>
</file>